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8" r:id="rId11"/>
    <p:sldId id="266" r:id="rId12"/>
    <p:sldId id="264" r:id="rId13"/>
    <p:sldId id="267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A632D-5F4C-4448-BB2F-BEB1A5FF5712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B2AC5-1F81-4245-B6AD-7FA5F35DC0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174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7899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023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48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70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264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1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5342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62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200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94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660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16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A58EF-6407-4D2A-8E92-36227EFE5144}" type="datetimeFigureOut">
              <a:rPr lang="pl-PL" smtClean="0"/>
              <a:t>2016-08-04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2799B-92F3-4600-AF58-EBA05BA5AB4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6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hyperlink" Target="mailto:magazyn.czesci@lorenc-logistic.com.pl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mailto:pakulski@lorenc-logistic.com.pl" TargetMode="External"/><Relationship Id="rId4" Type="http://schemas.openxmlformats.org/officeDocument/2006/relationships/hyperlink" Target="mailto:kuznicki@lorenc-logistic.com.p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SERWIS POJAZDÓW CIĘŻAROWYCH</a:t>
            </a:r>
            <a:endParaRPr lang="pl-P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15516" y="5085184"/>
            <a:ext cx="4392488" cy="150810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Lorenc Logistic Polska</a:t>
            </a:r>
          </a:p>
          <a:p>
            <a:pPr algn="ctr"/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l. Zielna 14 b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87-800 Włocławek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tel. 54 426 28 95</a:t>
            </a:r>
            <a:b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fax. 54 426 22 63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517232"/>
            <a:ext cx="775654" cy="7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9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/>
          <p:cNvSpPr txBox="1"/>
          <p:nvPr/>
        </p:nvSpPr>
        <p:spPr>
          <a:xfrm>
            <a:off x="0" y="697847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hangingPunct="0">
              <a:lnSpc>
                <a:spcPct val="150000"/>
              </a:lnSpc>
            </a:pPr>
            <a:r>
              <a:rPr lang="cs-CZ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Posiadamy własny magazyn części zamiennych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Tel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+48 </a:t>
            </a:r>
            <a:r>
              <a:rPr lang="nb-NO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54 426 28 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nb-NO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-mail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b-NO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magazyn.czesci@lorenc-logistic.com.pl</a:t>
            </a:r>
            <a:endParaRPr lang="nb-NO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636912"/>
            <a:ext cx="4887981" cy="34735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392" y="1988840"/>
            <a:ext cx="2123851" cy="14761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498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491208" y="1196752"/>
            <a:ext cx="834180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Serwis mobilny </a:t>
            </a: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24h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pecjalistycznie wyposażony van do dyspozycji całą dobę, 7 dni w tygodniu    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naprawa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miejscu zdarzenia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352725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52725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912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6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sp>
        <p:nvSpPr>
          <p:cNvPr id="3" name="Rectangle 6"/>
          <p:cNvSpPr/>
          <p:nvPr/>
        </p:nvSpPr>
        <p:spPr>
          <a:xfrm>
            <a:off x="-30088" y="1196752"/>
            <a:ext cx="9144000" cy="382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cs-CZ" dirty="0" smtClean="0">
              <a:solidFill>
                <a:srgbClr val="FFFFFF"/>
              </a:solidFill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cs-CZ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Lorenc </a:t>
            </a:r>
            <a:r>
              <a:rPr lang="cs-CZ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Logistic Polska z siedzibą we </a:t>
            </a:r>
            <a:r>
              <a:rPr lang="cs-CZ" sz="24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Włocławku</a:t>
            </a:r>
          </a:p>
          <a:p>
            <a:pPr algn="ctr">
              <a:lnSpc>
                <a:spcPct val="150000"/>
              </a:lnSpc>
            </a:pPr>
            <a:endParaRPr lang="cs-CZ" sz="800" b="1" u="sng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Tomasz </a:t>
            </a:r>
            <a:r>
              <a:rPr lang="cs-CZ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Kuźnicki </a:t>
            </a:r>
            <a:r>
              <a:rPr lang="cs-CZ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cs-CZ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Dyrektor</a:t>
            </a:r>
            <a:r>
              <a:rPr lang="cs-CZ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Serwis </a:t>
            </a:r>
            <a:r>
              <a:rPr lang="cs-CZ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Pojazdów Ciężarowych</a:t>
            </a:r>
            <a:r>
              <a:rPr lang="cs-CZ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cs-CZ" sz="20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telefon: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48 515 174 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Fabian </a:t>
            </a: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Pakulski – Kierownik Serwisu</a:t>
            </a:r>
            <a:endParaRPr lang="cs-CZ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+48 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54 428 28 </a:t>
            </a: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		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telefon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+48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797 418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754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+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48 54 426 22 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cs-CZ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e-mail</a:t>
            </a:r>
            <a:r>
              <a:rPr lang="cs-CZ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kuznicki@lorenc-logistic.com.pl</a:t>
            </a:r>
            <a:r>
              <a:rPr lang="cs-CZ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cs-CZ" dirty="0">
                <a:solidFill>
                  <a:schemeClr val="tx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pakulski@lorenc-logistic.com.pl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</a:t>
            </a:r>
            <a:r>
              <a:rPr 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cs-CZ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cs-CZ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264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6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pole tekstowe 1"/>
          <p:cNvSpPr txBox="1"/>
          <p:nvPr/>
        </p:nvSpPr>
        <p:spPr>
          <a:xfrm>
            <a:off x="899592" y="719729"/>
            <a:ext cx="727280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ZAPRASZAMY DO WSPÓŁPRACY!</a:t>
            </a:r>
          </a:p>
          <a:p>
            <a:pPr algn="ctr"/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Serwis Pojazdów Ciężarowych Lorenc Logistic Polska</a:t>
            </a:r>
          </a:p>
          <a:p>
            <a:pPr algn="ctr"/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l. Zielna 14 b</a:t>
            </a:r>
          </a:p>
          <a:p>
            <a:pPr algn="ctr"/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87-800 Włocławek</a:t>
            </a:r>
          </a:p>
          <a:p>
            <a:pPr algn="ctr"/>
            <a:r>
              <a:rPr lang="pl-P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el. 54 426 28 95 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976416"/>
            <a:ext cx="4139532" cy="2389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5" y="2953575"/>
            <a:ext cx="4273891" cy="24127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201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6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-130402" y="779116"/>
            <a:ext cx="94330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Serwis Lorenc Logistic Polska został otwarty w 2012 roku.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Powstał na potrzeby wszystkich, którzy szukają profesjonalnego warsztatu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dla pojazdów ciężarowych, świadczącego kompleksowe usługi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 najwyższym poziomie.</a:t>
            </a:r>
          </a:p>
          <a:p>
            <a:pPr algn="ctr"/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Zajmujemy się kompleksową obsługą i naprawą wszystkich typów samochodów ciężarowych i naczep, wykorzystując najnowocześniejsze urządzenia diagnostyczne.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Nasi mechanicy są regularnie szkoleni, aby zapewnić naszym klientom </a:t>
            </a: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profesjonalne usługi.  </a:t>
            </a: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41438"/>
            <a:ext cx="3930830" cy="261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1438"/>
            <a:ext cx="3923928" cy="2615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436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6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-108520" y="706262"/>
            <a:ext cx="936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lipcu 2016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roku otrzymaliśmy certyfikat 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Q-Service Truck, </a:t>
            </a:r>
            <a:endParaRPr lang="pl-PL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 za tym</a:t>
            </a:r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idzie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dołączyliśmy do prestiżowego grona warsztatów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spełniających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bardzo wysokie wymagania techniczne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świadczących usługi na najwyższym poziomie.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3" y="2631574"/>
            <a:ext cx="3535397" cy="23416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848" y="2050661"/>
            <a:ext cx="2883611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909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09391" y="681346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Q-Service Truck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jest pierwszą ogólnopolską siecią warsztatów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zajmujących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się przeglądami i naprawami pojazdów użytkowych tj. aut ciężarowych, przyczep,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naczep i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autobusów. Organizację tę powołała w 1999r. firma Inter </a:t>
            </a:r>
            <a:r>
              <a:rPr lang="pl-P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S.A. największy importer i dystrybutor części zamiennych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większości marek samochodów osobowych i użytkowych.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Inter </a:t>
            </a:r>
            <a:r>
              <a:rPr lang="pl-PL" sz="2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Cars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 jest właścicielem znaku towarowego Q-Service Truck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02" y="4966351"/>
            <a:ext cx="6306595" cy="12100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62" y="2708920"/>
            <a:ext cx="3472655" cy="2047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60" y="2708920"/>
            <a:ext cx="3421044" cy="2075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719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0" y="70626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Obecnie do sieci Q-Service Truck należy ponad 70 warsztatów,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które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łączą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wysokie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standardy z przejrzystymi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cenami. Warsztaty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zrzeszone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pod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znakiem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Q-Service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Truck zachowują własną tożsamość, </a:t>
            </a:r>
            <a:endParaRPr lang="pl-PL" sz="2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która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zawsze stawiana 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jest na </a:t>
            </a: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pierwszym miejscu</a:t>
            </a:r>
            <a:r>
              <a:rPr lang="pl-PL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29700"/>
            <a:ext cx="7056784" cy="4227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125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e tekstowe 6"/>
          <p:cNvSpPr txBox="1"/>
          <p:nvPr/>
        </p:nvSpPr>
        <p:spPr>
          <a:xfrm>
            <a:off x="340296" y="1124744"/>
            <a:ext cx="8315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cs-CZ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naszym serwisie wykonywane są następujące </a:t>
            </a: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rodzaje usług:</a:t>
            </a:r>
            <a:endParaRPr 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 silnika i skrzyni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biegów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wymiana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płynów eksploatacyjnych oraz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filtrów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 podwozia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drobne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karoserii, spawanie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elementów ze stali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nierdzewnej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laserowy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pomiar geometrii pojazdów łącznie z 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naczepami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systemów hamulcowych i pneumatycznych WABCO, HALDEX i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KNORR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diagnostyka i naprawy ABS + EBS + ECAS + TCE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systemu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kontrole i napełnianie układów klimatyzacji czynnikiem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chłodniczym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78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/>
          <p:cNvSpPr txBox="1"/>
          <p:nvPr/>
        </p:nvSpPr>
        <p:spPr>
          <a:xfrm>
            <a:off x="340296" y="1124744"/>
            <a:ext cx="83159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cs-CZ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naszym serwisie wykonywane są następujące </a:t>
            </a: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rodzaje usług</a:t>
            </a:r>
            <a:r>
              <a:rPr lang="cs-CZ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elektroinstalacje pojazdów, naprawy rozrusznika i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alternatora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niezależnych ogrzewań WEBASTO, EBERSPRÄCHER, naprawy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i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kontrole niezależnych klimatyzacji 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WEBASTO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układy paliwowe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diagnostyka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usterek i testy wszystkich elektronicznych systemów przy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użyciu diagnostyki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Wabco</a:t>
            </a:r>
            <a:r>
              <a:rPr lang="pl-P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Würth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drobne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naprawy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lakiernicze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wymiana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opon oraz wyważanie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kół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46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2664296" cy="1903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60646"/>
            <a:ext cx="2664298" cy="19036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60648"/>
            <a:ext cx="2664296" cy="1903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29" y="2564904"/>
            <a:ext cx="4067552" cy="290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564904"/>
            <a:ext cx="2076621" cy="2906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64" y="2558333"/>
            <a:ext cx="2081316" cy="291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397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971600" y="6356350"/>
            <a:ext cx="7344816" cy="365125"/>
          </a:xfrm>
        </p:spPr>
        <p:txBody>
          <a:bodyPr/>
          <a:lstStyle/>
          <a:p>
            <a:r>
              <a:rPr lang="pl-PL" dirty="0" smtClean="0"/>
              <a:t>87-800 Włocławek  		     Zielna 14 b 			tel. 54 426 28 95</a:t>
            </a:r>
          </a:p>
          <a:p>
            <a:r>
              <a:rPr lang="pl-PL" dirty="0" smtClean="0"/>
              <a:t>www.lorenc-logistic.com.pl</a:t>
            </a: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188640"/>
            <a:ext cx="1728192" cy="5176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460" y="188640"/>
            <a:ext cx="792088" cy="79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pole tekstowe 7"/>
          <p:cNvSpPr txBox="1"/>
          <p:nvPr/>
        </p:nvSpPr>
        <p:spPr>
          <a:xfrm>
            <a:off x="568330" y="1024817"/>
            <a:ext cx="8315996" cy="392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ct val="150000"/>
              </a:lnSpc>
            </a:pPr>
            <a:r>
              <a:rPr lang="cs-CZ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Dodatkowo oprócz napraw </a:t>
            </a:r>
            <a:r>
              <a:rPr lang="cs-CZ" sz="24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zapewniamy sprzedaż:</a:t>
            </a:r>
            <a:endParaRPr lang="pl-PL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części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zapasowych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wymienionych marek pojazdów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płynów eksploatacyjnych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płynu AdBlue</a:t>
            </a: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kumulatorów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wyposażenia ADR</a:t>
            </a:r>
            <a:endParaRPr lang="cs-CZ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pasów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zabezpieczających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ładunek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opon </a:t>
            </a:r>
            <a:r>
              <a:rPr lang="cs-C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nowych oraz </a:t>
            </a: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Remix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hangingPunct="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akcesoriów</a:t>
            </a:r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700808"/>
            <a:ext cx="2414188" cy="3378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834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396</Words>
  <Application>Microsoft Office PowerPoint</Application>
  <PresentationFormat>Pokaz na ekranie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Zubek</dc:creator>
  <cp:lastModifiedBy>Zubek</cp:lastModifiedBy>
  <cp:revision>29</cp:revision>
  <dcterms:created xsi:type="dcterms:W3CDTF">2016-07-22T08:10:44Z</dcterms:created>
  <dcterms:modified xsi:type="dcterms:W3CDTF">2016-08-04T12:33:12Z</dcterms:modified>
</cp:coreProperties>
</file>